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059-B7CC-4662-9DF2-BBACC8C8ED3A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CC47-DBDD-4BA2-A9FF-A7938D26D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493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059-B7CC-4662-9DF2-BBACC8C8ED3A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CC47-DBDD-4BA2-A9FF-A7938D26D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922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059-B7CC-4662-9DF2-BBACC8C8ED3A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CC47-DBDD-4BA2-A9FF-A7938D26D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622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059-B7CC-4662-9DF2-BBACC8C8ED3A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CC47-DBDD-4BA2-A9FF-A7938D26D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685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059-B7CC-4662-9DF2-BBACC8C8ED3A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CC47-DBDD-4BA2-A9FF-A7938D26D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2900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059-B7CC-4662-9DF2-BBACC8C8ED3A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CC47-DBDD-4BA2-A9FF-A7938D26D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997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059-B7CC-4662-9DF2-BBACC8C8ED3A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CC47-DBDD-4BA2-A9FF-A7938D26D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714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059-B7CC-4662-9DF2-BBACC8C8ED3A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CC47-DBDD-4BA2-A9FF-A7938D26D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958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059-B7CC-4662-9DF2-BBACC8C8ED3A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CC47-DBDD-4BA2-A9FF-A7938D26D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270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059-B7CC-4662-9DF2-BBACC8C8ED3A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CC47-DBDD-4BA2-A9FF-A7938D26D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900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059-B7CC-4662-9DF2-BBACC8C8ED3A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CC47-DBDD-4BA2-A9FF-A7938D26D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368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9C059-B7CC-4662-9DF2-BBACC8C8ED3A}" type="datetimeFigureOut">
              <a:rPr lang="ru-RU" smtClean="0"/>
              <a:pPr/>
              <a:t>27.07.2016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9CC47-DBDD-4BA2-A9FF-A7938D26DE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823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Будущее планеты в альтернативной энергетике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r"/>
            <a:r>
              <a:rPr lang="ru-RU" b="1" dirty="0" err="1">
                <a:solidFill>
                  <a:schemeClr val="tx1"/>
                </a:solidFill>
              </a:rPr>
              <a:t>Идгай</a:t>
            </a:r>
            <a:r>
              <a:rPr lang="tt-RU" b="1" dirty="0">
                <a:solidFill>
                  <a:schemeClr val="tx1"/>
                </a:solidFill>
              </a:rPr>
              <a:t> </a:t>
            </a:r>
            <a:r>
              <a:rPr lang="ru-RU" b="1" dirty="0">
                <a:solidFill>
                  <a:schemeClr val="tx1"/>
                </a:solidFill>
              </a:rPr>
              <a:t>М</a:t>
            </a:r>
            <a:r>
              <a:rPr lang="tt-RU" b="1" dirty="0">
                <a:solidFill>
                  <a:schemeClr val="tx1"/>
                </a:solidFill>
              </a:rPr>
              <a:t>ИНГАЗЕТДИНОВ</a:t>
            </a:r>
            <a:r>
              <a:rPr lang="ru-RU" b="1" dirty="0">
                <a:solidFill>
                  <a:schemeClr val="tx1"/>
                </a:solidFill>
              </a:rPr>
              <a:t>,</a:t>
            </a:r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i="1" dirty="0">
                <a:solidFill>
                  <a:schemeClr val="tx1"/>
                </a:solidFill>
              </a:rPr>
              <a:t>профессор КНИТУ-КАИ им. </a:t>
            </a:r>
            <a:r>
              <a:rPr lang="ru-RU" i="1" dirty="0" err="1">
                <a:solidFill>
                  <a:schemeClr val="tx1"/>
                </a:solidFill>
              </a:rPr>
              <a:t>А.Н.Туполева</a:t>
            </a:r>
            <a:r>
              <a:rPr lang="ru-RU" i="1" dirty="0">
                <a:solidFill>
                  <a:schemeClr val="tx1"/>
                </a:solidFill>
              </a:rPr>
              <a:t>, кандидат технических наук, академик Международной академии наук </a:t>
            </a:r>
            <a:endParaRPr lang="ru-RU" i="1" dirty="0" smtClean="0">
              <a:solidFill>
                <a:schemeClr val="tx1"/>
              </a:solidFill>
            </a:endParaRPr>
          </a:p>
          <a:p>
            <a:pPr algn="r"/>
            <a:r>
              <a:rPr lang="ru-RU" i="1" dirty="0" smtClean="0">
                <a:solidFill>
                  <a:schemeClr val="tx1"/>
                </a:solidFill>
              </a:rPr>
              <a:t>экологии </a:t>
            </a:r>
            <a:r>
              <a:rPr lang="ru-RU" i="1" dirty="0">
                <a:solidFill>
                  <a:schemeClr val="tx1"/>
                </a:solidFill>
              </a:rPr>
              <a:t>и безопасности жизнедеятельности, заслуженный изобретатель РТ</a:t>
            </a:r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b="1" dirty="0">
                <a:solidFill>
                  <a:schemeClr val="tx1"/>
                </a:solidFill>
              </a:rPr>
              <a:t>Мария </a:t>
            </a:r>
            <a:r>
              <a:rPr lang="tt-RU" b="1" dirty="0">
                <a:solidFill>
                  <a:schemeClr val="tx1"/>
                </a:solidFill>
              </a:rPr>
              <a:t>КАЗАКОВА</a:t>
            </a:r>
            <a:r>
              <a:rPr lang="ru-RU" b="1" dirty="0">
                <a:solidFill>
                  <a:schemeClr val="tx1"/>
                </a:solidFill>
              </a:rPr>
              <a:t>,</a:t>
            </a:r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tt-RU" i="1" dirty="0">
                <a:solidFill>
                  <a:schemeClr val="tx1"/>
                </a:solidFill>
              </a:rPr>
              <a:t>у</a:t>
            </a:r>
            <a:r>
              <a:rPr lang="ru-RU" i="1" dirty="0" err="1">
                <a:solidFill>
                  <a:schemeClr val="tx1"/>
                </a:solidFill>
              </a:rPr>
              <a:t>чащийся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XI</a:t>
            </a:r>
            <a:r>
              <a:rPr lang="ru-RU" i="1" dirty="0">
                <a:solidFill>
                  <a:schemeClr val="tx1"/>
                </a:solidFill>
              </a:rPr>
              <a:t> класса лицея №145 </a:t>
            </a:r>
            <a:r>
              <a:rPr lang="ru-RU" i="1" dirty="0" smtClean="0">
                <a:solidFill>
                  <a:schemeClr val="tx1"/>
                </a:solidFill>
              </a:rPr>
              <a:t>г.Казани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732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Описание: D:\Фиг.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725326"/>
            <a:ext cx="3744416" cy="567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444038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Будущее планеты в альтернативной энергетике 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Будущее планеты в альтернативной энергетике </dc:title>
  <dc:creator>Мунира</dc:creator>
  <cp:lastModifiedBy>PC</cp:lastModifiedBy>
  <cp:revision>2</cp:revision>
  <dcterms:created xsi:type="dcterms:W3CDTF">2016-07-26T12:13:10Z</dcterms:created>
  <dcterms:modified xsi:type="dcterms:W3CDTF">2016-07-27T18:41:51Z</dcterms:modified>
</cp:coreProperties>
</file>